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77" r:id="rId4"/>
    <p:sldId id="278" r:id="rId5"/>
    <p:sldId id="264" r:id="rId6"/>
    <p:sldId id="268" r:id="rId7"/>
    <p:sldId id="265" r:id="rId8"/>
    <p:sldId id="270" r:id="rId9"/>
    <p:sldId id="266" r:id="rId10"/>
    <p:sldId id="267" r:id="rId11"/>
    <p:sldId id="284" r:id="rId12"/>
    <p:sldId id="285" r:id="rId13"/>
    <p:sldId id="286" r:id="rId14"/>
    <p:sldId id="282" r:id="rId15"/>
    <p:sldId id="269" r:id="rId16"/>
    <p:sldId id="271" r:id="rId17"/>
    <p:sldId id="283" r:id="rId18"/>
    <p:sldId id="272" r:id="rId19"/>
    <p:sldId id="273" r:id="rId20"/>
    <p:sldId id="274" r:id="rId21"/>
    <p:sldId id="275" r:id="rId22"/>
    <p:sldId id="276" r:id="rId23"/>
    <p:sldId id="288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40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8D806-EAF5-4AFF-B538-CCA6178DCF6A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21CA6982-08B9-4E8E-8367-2B949880D5DC}">
      <dgm:prSet phldrT="[Text]"/>
      <dgm:spPr/>
      <dgm:t>
        <a:bodyPr/>
        <a:lstStyle/>
        <a:p>
          <a:r>
            <a:rPr lang="es-CR" dirty="0" smtClean="0"/>
            <a:t>2. Ingreso Garantías </a:t>
          </a:r>
          <a:r>
            <a:rPr lang="es-CR" dirty="0" smtClean="0"/>
            <a:t>Participación</a:t>
          </a:r>
          <a:endParaRPr lang="es-CR" dirty="0" smtClean="0"/>
        </a:p>
      </dgm:t>
    </dgm:pt>
    <dgm:pt modelId="{BD079508-8BD0-4464-BCD8-391C3AF67DBF}" type="parTrans" cxnId="{DCFF3E0F-A640-4382-8659-AE7B19DB43DB}">
      <dgm:prSet/>
      <dgm:spPr/>
      <dgm:t>
        <a:bodyPr/>
        <a:lstStyle/>
        <a:p>
          <a:endParaRPr lang="es-CR"/>
        </a:p>
      </dgm:t>
    </dgm:pt>
    <dgm:pt modelId="{302B1669-AB53-463E-B04E-EE1FD195FC46}" type="sibTrans" cxnId="{DCFF3E0F-A640-4382-8659-AE7B19DB43DB}">
      <dgm:prSet/>
      <dgm:spPr/>
      <dgm:t>
        <a:bodyPr/>
        <a:lstStyle/>
        <a:p>
          <a:endParaRPr lang="es-CR"/>
        </a:p>
      </dgm:t>
    </dgm:pt>
    <dgm:pt modelId="{8DD1B77B-ADCD-4E65-986B-FD209A4B68FE}">
      <dgm:prSet phldrT="[Text]"/>
      <dgm:spPr/>
      <dgm:t>
        <a:bodyPr/>
        <a:lstStyle/>
        <a:p>
          <a:r>
            <a:rPr lang="es-CR" dirty="0" smtClean="0"/>
            <a:t>3. Reporte de </a:t>
          </a:r>
          <a:r>
            <a:rPr lang="es-CR" dirty="0" smtClean="0"/>
            <a:t>Garantías</a:t>
          </a:r>
          <a:endParaRPr lang="es-CR" dirty="0"/>
        </a:p>
      </dgm:t>
    </dgm:pt>
    <dgm:pt modelId="{917DDDD7-D66C-48B0-B990-3DCE7479408B}" type="parTrans" cxnId="{E564AFFE-11A6-4DB2-8ABF-F3E1D5AE6271}">
      <dgm:prSet/>
      <dgm:spPr/>
      <dgm:t>
        <a:bodyPr/>
        <a:lstStyle/>
        <a:p>
          <a:endParaRPr lang="es-CR"/>
        </a:p>
      </dgm:t>
    </dgm:pt>
    <dgm:pt modelId="{647D29C4-3EF7-495C-B84C-BDCED45803E0}" type="sibTrans" cxnId="{E564AFFE-11A6-4DB2-8ABF-F3E1D5AE6271}">
      <dgm:prSet/>
      <dgm:spPr/>
      <dgm:t>
        <a:bodyPr/>
        <a:lstStyle/>
        <a:p>
          <a:endParaRPr lang="es-CR"/>
        </a:p>
      </dgm:t>
    </dgm:pt>
    <dgm:pt modelId="{341BE750-C38D-42F6-BDDF-1C51A8E34724}">
      <dgm:prSet phldrT="[Text]"/>
      <dgm:spPr/>
      <dgm:t>
        <a:bodyPr/>
        <a:lstStyle/>
        <a:p>
          <a:pPr algn="just"/>
          <a:r>
            <a:rPr lang="es-CR" dirty="0" smtClean="0"/>
            <a:t>1. Información Trámite</a:t>
          </a:r>
          <a:endParaRPr lang="es-CR" dirty="0"/>
        </a:p>
      </dgm:t>
    </dgm:pt>
    <dgm:pt modelId="{D6C521F0-7E8C-417B-97C8-5FE032E046A2}" type="parTrans" cxnId="{2FCA691A-6C41-49CB-8EA3-9DD11AF16996}">
      <dgm:prSet/>
      <dgm:spPr/>
      <dgm:t>
        <a:bodyPr/>
        <a:lstStyle/>
        <a:p>
          <a:endParaRPr lang="en-US"/>
        </a:p>
      </dgm:t>
    </dgm:pt>
    <dgm:pt modelId="{A01196C0-C459-4D3F-80E5-844EA21E155C}" type="sibTrans" cxnId="{2FCA691A-6C41-49CB-8EA3-9DD11AF16996}">
      <dgm:prSet/>
      <dgm:spPr/>
      <dgm:t>
        <a:bodyPr/>
        <a:lstStyle/>
        <a:p>
          <a:endParaRPr lang="en-US"/>
        </a:p>
      </dgm:t>
    </dgm:pt>
    <dgm:pt modelId="{64BFCA30-D39F-436C-AAAD-CA9837DA2EE6}">
      <dgm:prSet phldrT="[Text]"/>
      <dgm:spPr/>
      <dgm:t>
        <a:bodyPr/>
        <a:lstStyle/>
        <a:p>
          <a:r>
            <a:rPr lang="es-CR" dirty="0" smtClean="0"/>
            <a:t>5. Notificación Garantía</a:t>
          </a:r>
          <a:endParaRPr lang="es-CR" dirty="0"/>
        </a:p>
      </dgm:t>
    </dgm:pt>
    <dgm:pt modelId="{CE419954-8FB6-4B23-B291-7EA470382155}" type="parTrans" cxnId="{DF373A86-2636-461F-A249-E7C9452F25B9}">
      <dgm:prSet/>
      <dgm:spPr/>
      <dgm:t>
        <a:bodyPr/>
        <a:lstStyle/>
        <a:p>
          <a:endParaRPr lang="en-US"/>
        </a:p>
      </dgm:t>
    </dgm:pt>
    <dgm:pt modelId="{C5E5B382-7C06-45BF-B129-75E3418F3A71}" type="sibTrans" cxnId="{DF373A86-2636-461F-A249-E7C9452F25B9}">
      <dgm:prSet/>
      <dgm:spPr/>
      <dgm:t>
        <a:bodyPr/>
        <a:lstStyle/>
        <a:p>
          <a:endParaRPr lang="en-US"/>
        </a:p>
      </dgm:t>
    </dgm:pt>
    <dgm:pt modelId="{586F7143-1A3F-449A-8A3A-8A82B1FF7036}">
      <dgm:prSet phldrT="[Text]"/>
      <dgm:spPr/>
      <dgm:t>
        <a:bodyPr/>
        <a:lstStyle/>
        <a:p>
          <a:r>
            <a:rPr lang="es-CR" dirty="0" smtClean="0"/>
            <a:t>6. Registrar Devolución Parcial</a:t>
          </a:r>
          <a:endParaRPr lang="es-CR" dirty="0"/>
        </a:p>
      </dgm:t>
    </dgm:pt>
    <dgm:pt modelId="{7F4D0358-75BC-41C9-9DCA-520F21993D44}" type="parTrans" cxnId="{B76C5D20-C798-46EE-9F18-1BB4DABC7DC7}">
      <dgm:prSet/>
      <dgm:spPr/>
      <dgm:t>
        <a:bodyPr/>
        <a:lstStyle/>
        <a:p>
          <a:endParaRPr lang="en-US"/>
        </a:p>
      </dgm:t>
    </dgm:pt>
    <dgm:pt modelId="{C44FE25B-D92A-446B-8A4E-7500A50389D1}" type="sibTrans" cxnId="{B76C5D20-C798-46EE-9F18-1BB4DABC7DC7}">
      <dgm:prSet/>
      <dgm:spPr/>
      <dgm:t>
        <a:bodyPr/>
        <a:lstStyle/>
        <a:p>
          <a:endParaRPr lang="en-US"/>
        </a:p>
      </dgm:t>
    </dgm:pt>
    <dgm:pt modelId="{65959A00-EF7F-4BA0-A8E7-AC676CB28DCE}">
      <dgm:prSet phldrT="[Text]"/>
      <dgm:spPr/>
      <dgm:t>
        <a:bodyPr/>
        <a:lstStyle/>
        <a:p>
          <a:r>
            <a:rPr lang="es-CR" dirty="0" smtClean="0"/>
            <a:t>7. Recibo de Devolución Parcial</a:t>
          </a:r>
          <a:endParaRPr lang="es-CR" dirty="0"/>
        </a:p>
      </dgm:t>
    </dgm:pt>
    <dgm:pt modelId="{6AE2C5F4-9CC7-4E64-9125-D19A2A34F796}" type="parTrans" cxnId="{938FD2E9-ABED-4F75-B22F-3C9BEF5CCE5D}">
      <dgm:prSet/>
      <dgm:spPr/>
      <dgm:t>
        <a:bodyPr/>
        <a:lstStyle/>
        <a:p>
          <a:endParaRPr lang="en-US"/>
        </a:p>
      </dgm:t>
    </dgm:pt>
    <dgm:pt modelId="{9F0712D3-7D54-44F2-823B-0C3BB24AE832}" type="sibTrans" cxnId="{938FD2E9-ABED-4F75-B22F-3C9BEF5CCE5D}">
      <dgm:prSet/>
      <dgm:spPr/>
      <dgm:t>
        <a:bodyPr/>
        <a:lstStyle/>
        <a:p>
          <a:endParaRPr lang="en-US"/>
        </a:p>
      </dgm:t>
    </dgm:pt>
    <dgm:pt modelId="{104E51B6-5F90-4220-8979-356B167C3F2C}">
      <dgm:prSet phldrT="[Text]"/>
      <dgm:spPr/>
      <dgm:t>
        <a:bodyPr/>
        <a:lstStyle/>
        <a:p>
          <a:r>
            <a:rPr lang="es-CR" dirty="0" smtClean="0"/>
            <a:t>8. Ejecuciones de Garantía</a:t>
          </a:r>
          <a:endParaRPr lang="es-CR" dirty="0"/>
        </a:p>
      </dgm:t>
    </dgm:pt>
    <dgm:pt modelId="{1097036B-D01B-4330-BFB2-388737AA82EB}" type="parTrans" cxnId="{D7FD36C7-8308-4BE1-ADD2-4AAA355CA8F6}">
      <dgm:prSet/>
      <dgm:spPr/>
      <dgm:t>
        <a:bodyPr/>
        <a:lstStyle/>
        <a:p>
          <a:endParaRPr lang="en-US"/>
        </a:p>
      </dgm:t>
    </dgm:pt>
    <dgm:pt modelId="{E8981F80-1C9E-41A2-8249-BDF328B0DD79}" type="sibTrans" cxnId="{D7FD36C7-8308-4BE1-ADD2-4AAA355CA8F6}">
      <dgm:prSet/>
      <dgm:spPr/>
      <dgm:t>
        <a:bodyPr/>
        <a:lstStyle/>
        <a:p>
          <a:endParaRPr lang="en-US"/>
        </a:p>
      </dgm:t>
    </dgm:pt>
    <dgm:pt modelId="{97390368-C64B-468D-B1ED-4627B37EF7AD}">
      <dgm:prSet phldrT="[Text]"/>
      <dgm:spPr/>
      <dgm:t>
        <a:bodyPr/>
        <a:lstStyle/>
        <a:p>
          <a:r>
            <a:rPr lang="es-CR" dirty="0" smtClean="0"/>
            <a:t>9. Reporte de Ejecuciones</a:t>
          </a:r>
          <a:endParaRPr lang="es-CR" dirty="0"/>
        </a:p>
      </dgm:t>
    </dgm:pt>
    <dgm:pt modelId="{E29146A8-C6B6-4030-8720-31F06CD0481D}" type="parTrans" cxnId="{28F1D426-DA32-4EE7-ACEC-5C8C30BFFDD6}">
      <dgm:prSet/>
      <dgm:spPr/>
      <dgm:t>
        <a:bodyPr/>
        <a:lstStyle/>
        <a:p>
          <a:endParaRPr lang="en-US"/>
        </a:p>
      </dgm:t>
    </dgm:pt>
    <dgm:pt modelId="{6E96CEF9-D9FB-4864-94F7-69FF57D53FC5}" type="sibTrans" cxnId="{28F1D426-DA32-4EE7-ACEC-5C8C30BFFDD6}">
      <dgm:prSet/>
      <dgm:spPr/>
      <dgm:t>
        <a:bodyPr/>
        <a:lstStyle/>
        <a:p>
          <a:endParaRPr lang="en-US"/>
        </a:p>
      </dgm:t>
    </dgm:pt>
    <dgm:pt modelId="{4EAF04B1-3B21-4466-91C9-EF4AB64DB648}">
      <dgm:prSet phldrT="[Text]"/>
      <dgm:spPr/>
      <dgm:t>
        <a:bodyPr/>
        <a:lstStyle/>
        <a:p>
          <a:r>
            <a:rPr lang="es-CR" smtClean="0"/>
            <a:t>4. Recibo Devolución / Recepción Garantías</a:t>
          </a:r>
          <a:endParaRPr lang="es-CR" dirty="0"/>
        </a:p>
      </dgm:t>
    </dgm:pt>
    <dgm:pt modelId="{3C6DF713-BCB3-4588-8855-A15BE5F346A0}" type="parTrans" cxnId="{91CE0E88-9023-45E6-AC1B-C4DA0ADA85E3}">
      <dgm:prSet/>
      <dgm:spPr/>
      <dgm:t>
        <a:bodyPr/>
        <a:lstStyle/>
        <a:p>
          <a:endParaRPr lang="en-US"/>
        </a:p>
      </dgm:t>
    </dgm:pt>
    <dgm:pt modelId="{21AC10A3-6D72-441D-B37A-82C51E1DB4DC}" type="sibTrans" cxnId="{91CE0E88-9023-45E6-AC1B-C4DA0ADA85E3}">
      <dgm:prSet/>
      <dgm:spPr/>
      <dgm:t>
        <a:bodyPr/>
        <a:lstStyle/>
        <a:p>
          <a:endParaRPr lang="en-US"/>
        </a:p>
      </dgm:t>
    </dgm:pt>
    <dgm:pt modelId="{B67F0CD6-278C-4F6E-BF2C-51339E271A77}" type="pres">
      <dgm:prSet presAssocID="{78F8D806-EAF5-4AFF-B538-CCA6178DCF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B62F39C-9E18-46C2-B0AD-F08C7FD9DCC1}" type="pres">
      <dgm:prSet presAssocID="{341BE750-C38D-42F6-BDDF-1C51A8E34724}" presName="parentText" presStyleLbl="node1" presStyleIdx="0" presStyleCnt="9" custLinFactNeighborX="-7621" custLinFactNeighborY="-6489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226519-8E5D-4047-93D9-2593FD5A753A}" type="pres">
      <dgm:prSet presAssocID="{A01196C0-C459-4D3F-80E5-844EA21E155C}" presName="spacer" presStyleCnt="0"/>
      <dgm:spPr/>
      <dgm:t>
        <a:bodyPr/>
        <a:lstStyle/>
        <a:p>
          <a:endParaRPr lang="en-US"/>
        </a:p>
      </dgm:t>
    </dgm:pt>
    <dgm:pt modelId="{E8FC5425-D166-4FAD-82B6-2FEF835BCE94}" type="pres">
      <dgm:prSet presAssocID="{21CA6982-08B9-4E8E-8367-2B949880D5DC}" presName="parentText" presStyleLbl="node1" presStyleIdx="1" presStyleCnt="9" custLinFactNeighborX="-3509" custLinFactNeighborY="1297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CDA643-0DDC-43E4-B724-47EA1A64211B}" type="pres">
      <dgm:prSet presAssocID="{302B1669-AB53-463E-B04E-EE1FD195FC46}" presName="spacer" presStyleCnt="0"/>
      <dgm:spPr/>
      <dgm:t>
        <a:bodyPr/>
        <a:lstStyle/>
        <a:p>
          <a:endParaRPr lang="en-US"/>
        </a:p>
      </dgm:t>
    </dgm:pt>
    <dgm:pt modelId="{0EA0FBB8-B178-4656-9ED4-3AF1B1F3831D}" type="pres">
      <dgm:prSet presAssocID="{8DD1B77B-ADCD-4E65-986B-FD209A4B68FE}" presName="parentText" presStyleLbl="node1" presStyleIdx="2" presStyleCnt="9" custLinFactY="-34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7F1BB2-52E9-4CEE-8AD6-C12292166E7B}" type="pres">
      <dgm:prSet presAssocID="{647D29C4-3EF7-495C-B84C-BDCED45803E0}" presName="spacer" presStyleCnt="0"/>
      <dgm:spPr/>
      <dgm:t>
        <a:bodyPr/>
        <a:lstStyle/>
        <a:p>
          <a:endParaRPr lang="en-US"/>
        </a:p>
      </dgm:t>
    </dgm:pt>
    <dgm:pt modelId="{ADCE7AD0-CDDB-40F9-B2C0-9AE4C04BB22F}" type="pres">
      <dgm:prSet presAssocID="{4EAF04B1-3B21-4466-91C9-EF4AB64DB64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3516A-9989-41D9-8519-29095BA3432E}" type="pres">
      <dgm:prSet presAssocID="{21AC10A3-6D72-441D-B37A-82C51E1DB4DC}" presName="spacer" presStyleCnt="0"/>
      <dgm:spPr/>
    </dgm:pt>
    <dgm:pt modelId="{29CB20E1-5458-4424-AB17-FB1E6BA817BB}" type="pres">
      <dgm:prSet presAssocID="{64BFCA30-D39F-436C-AAAD-CA9837DA2EE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20473-348E-4179-87F7-D5C0855F3048}" type="pres">
      <dgm:prSet presAssocID="{C5E5B382-7C06-45BF-B129-75E3418F3A71}" presName="spacer" presStyleCnt="0"/>
      <dgm:spPr/>
    </dgm:pt>
    <dgm:pt modelId="{3C91BB28-E381-4CD2-8DA7-658A6BE287D7}" type="pres">
      <dgm:prSet presAssocID="{586F7143-1A3F-449A-8A3A-8A82B1FF703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FA3E3-6E82-4CD4-95EB-A61D530801DD}" type="pres">
      <dgm:prSet presAssocID="{C44FE25B-D92A-446B-8A4E-7500A50389D1}" presName="spacer" presStyleCnt="0"/>
      <dgm:spPr/>
    </dgm:pt>
    <dgm:pt modelId="{3AD0F303-6E8B-473C-ABC7-0B367725377F}" type="pres">
      <dgm:prSet presAssocID="{65959A00-EF7F-4BA0-A8E7-AC676CB28DC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F1392-C427-468A-9712-9E3DEA47453F}" type="pres">
      <dgm:prSet presAssocID="{9F0712D3-7D54-44F2-823B-0C3BB24AE832}" presName="spacer" presStyleCnt="0"/>
      <dgm:spPr/>
    </dgm:pt>
    <dgm:pt modelId="{E4CB3016-014C-4900-9571-19B6AEEF2E05}" type="pres">
      <dgm:prSet presAssocID="{104E51B6-5F90-4220-8979-356B167C3F2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B528F-1964-4F12-A271-84CBA03D09D7}" type="pres">
      <dgm:prSet presAssocID="{E8981F80-1C9E-41A2-8249-BDF328B0DD79}" presName="spacer" presStyleCnt="0"/>
      <dgm:spPr/>
    </dgm:pt>
    <dgm:pt modelId="{AF9FC883-E0D9-4487-BC4F-08C078B1D0BF}" type="pres">
      <dgm:prSet presAssocID="{97390368-C64B-468D-B1ED-4627B37EF7AD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F3E0F-A640-4382-8659-AE7B19DB43DB}" srcId="{78F8D806-EAF5-4AFF-B538-CCA6178DCF6A}" destId="{21CA6982-08B9-4E8E-8367-2B949880D5DC}" srcOrd="1" destOrd="0" parTransId="{BD079508-8BD0-4464-BCD8-391C3AF67DBF}" sibTransId="{302B1669-AB53-463E-B04E-EE1FD195FC46}"/>
    <dgm:cxn modelId="{2B8A99C2-40E1-4596-8E30-EE497505B966}" type="presOf" srcId="{78F8D806-EAF5-4AFF-B538-CCA6178DCF6A}" destId="{B67F0CD6-278C-4F6E-BF2C-51339E271A77}" srcOrd="0" destOrd="0" presId="urn:microsoft.com/office/officeart/2005/8/layout/vList2"/>
    <dgm:cxn modelId="{91CE0E88-9023-45E6-AC1B-C4DA0ADA85E3}" srcId="{78F8D806-EAF5-4AFF-B538-CCA6178DCF6A}" destId="{4EAF04B1-3B21-4466-91C9-EF4AB64DB648}" srcOrd="3" destOrd="0" parTransId="{3C6DF713-BCB3-4588-8855-A15BE5F346A0}" sibTransId="{21AC10A3-6D72-441D-B37A-82C51E1DB4DC}"/>
    <dgm:cxn modelId="{1EF75775-E0C5-41BC-9233-BD844B36E6C5}" type="presOf" srcId="{8DD1B77B-ADCD-4E65-986B-FD209A4B68FE}" destId="{0EA0FBB8-B178-4656-9ED4-3AF1B1F3831D}" srcOrd="0" destOrd="0" presId="urn:microsoft.com/office/officeart/2005/8/layout/vList2"/>
    <dgm:cxn modelId="{00EF57E3-387C-424F-AAF3-999B3BC42B2B}" type="presOf" srcId="{341BE750-C38D-42F6-BDDF-1C51A8E34724}" destId="{BB62F39C-9E18-46C2-B0AD-F08C7FD9DCC1}" srcOrd="0" destOrd="0" presId="urn:microsoft.com/office/officeart/2005/8/layout/vList2"/>
    <dgm:cxn modelId="{DF373A86-2636-461F-A249-E7C9452F25B9}" srcId="{78F8D806-EAF5-4AFF-B538-CCA6178DCF6A}" destId="{64BFCA30-D39F-436C-AAAD-CA9837DA2EE6}" srcOrd="4" destOrd="0" parTransId="{CE419954-8FB6-4B23-B291-7EA470382155}" sibTransId="{C5E5B382-7C06-45BF-B129-75E3418F3A71}"/>
    <dgm:cxn modelId="{C8B84605-1E34-4D83-A7D2-C9638D62D6FC}" type="presOf" srcId="{586F7143-1A3F-449A-8A3A-8A82B1FF7036}" destId="{3C91BB28-E381-4CD2-8DA7-658A6BE287D7}" srcOrd="0" destOrd="0" presId="urn:microsoft.com/office/officeart/2005/8/layout/vList2"/>
    <dgm:cxn modelId="{B76C5D20-C798-46EE-9F18-1BB4DABC7DC7}" srcId="{78F8D806-EAF5-4AFF-B538-CCA6178DCF6A}" destId="{586F7143-1A3F-449A-8A3A-8A82B1FF7036}" srcOrd="5" destOrd="0" parTransId="{7F4D0358-75BC-41C9-9DCA-520F21993D44}" sibTransId="{C44FE25B-D92A-446B-8A4E-7500A50389D1}"/>
    <dgm:cxn modelId="{D7FD36C7-8308-4BE1-ADD2-4AAA355CA8F6}" srcId="{78F8D806-EAF5-4AFF-B538-CCA6178DCF6A}" destId="{104E51B6-5F90-4220-8979-356B167C3F2C}" srcOrd="7" destOrd="0" parTransId="{1097036B-D01B-4330-BFB2-388737AA82EB}" sibTransId="{E8981F80-1C9E-41A2-8249-BDF328B0DD79}"/>
    <dgm:cxn modelId="{28F1D426-DA32-4EE7-ACEC-5C8C30BFFDD6}" srcId="{78F8D806-EAF5-4AFF-B538-CCA6178DCF6A}" destId="{97390368-C64B-468D-B1ED-4627B37EF7AD}" srcOrd="8" destOrd="0" parTransId="{E29146A8-C6B6-4030-8720-31F06CD0481D}" sibTransId="{6E96CEF9-D9FB-4864-94F7-69FF57D53FC5}"/>
    <dgm:cxn modelId="{977F6978-4D0E-4809-8B89-921ADEDD924C}" type="presOf" srcId="{21CA6982-08B9-4E8E-8367-2B949880D5DC}" destId="{E8FC5425-D166-4FAD-82B6-2FEF835BCE94}" srcOrd="0" destOrd="0" presId="urn:microsoft.com/office/officeart/2005/8/layout/vList2"/>
    <dgm:cxn modelId="{3BE9FBAD-0FED-4E2B-B9ED-FB6FE8CF4415}" type="presOf" srcId="{104E51B6-5F90-4220-8979-356B167C3F2C}" destId="{E4CB3016-014C-4900-9571-19B6AEEF2E05}" srcOrd="0" destOrd="0" presId="urn:microsoft.com/office/officeart/2005/8/layout/vList2"/>
    <dgm:cxn modelId="{E564AFFE-11A6-4DB2-8ABF-F3E1D5AE6271}" srcId="{78F8D806-EAF5-4AFF-B538-CCA6178DCF6A}" destId="{8DD1B77B-ADCD-4E65-986B-FD209A4B68FE}" srcOrd="2" destOrd="0" parTransId="{917DDDD7-D66C-48B0-B990-3DCE7479408B}" sibTransId="{647D29C4-3EF7-495C-B84C-BDCED45803E0}"/>
    <dgm:cxn modelId="{FA5658E3-9DF1-4C98-8C9A-8B575277C619}" type="presOf" srcId="{64BFCA30-D39F-436C-AAAD-CA9837DA2EE6}" destId="{29CB20E1-5458-4424-AB17-FB1E6BA817BB}" srcOrd="0" destOrd="0" presId="urn:microsoft.com/office/officeart/2005/8/layout/vList2"/>
    <dgm:cxn modelId="{938FD2E9-ABED-4F75-B22F-3C9BEF5CCE5D}" srcId="{78F8D806-EAF5-4AFF-B538-CCA6178DCF6A}" destId="{65959A00-EF7F-4BA0-A8E7-AC676CB28DCE}" srcOrd="6" destOrd="0" parTransId="{6AE2C5F4-9CC7-4E64-9125-D19A2A34F796}" sibTransId="{9F0712D3-7D54-44F2-823B-0C3BB24AE832}"/>
    <dgm:cxn modelId="{2FCA691A-6C41-49CB-8EA3-9DD11AF16996}" srcId="{78F8D806-EAF5-4AFF-B538-CCA6178DCF6A}" destId="{341BE750-C38D-42F6-BDDF-1C51A8E34724}" srcOrd="0" destOrd="0" parTransId="{D6C521F0-7E8C-417B-97C8-5FE032E046A2}" sibTransId="{A01196C0-C459-4D3F-80E5-844EA21E155C}"/>
    <dgm:cxn modelId="{94B0E847-4E6A-4129-82A1-EDBCF5369CBE}" type="presOf" srcId="{65959A00-EF7F-4BA0-A8E7-AC676CB28DCE}" destId="{3AD0F303-6E8B-473C-ABC7-0B367725377F}" srcOrd="0" destOrd="0" presId="urn:microsoft.com/office/officeart/2005/8/layout/vList2"/>
    <dgm:cxn modelId="{71368CB8-8770-46F7-AA6A-C6EF836F7E94}" type="presOf" srcId="{97390368-C64B-468D-B1ED-4627B37EF7AD}" destId="{AF9FC883-E0D9-4487-BC4F-08C078B1D0BF}" srcOrd="0" destOrd="0" presId="urn:microsoft.com/office/officeart/2005/8/layout/vList2"/>
    <dgm:cxn modelId="{1F2B1E24-02E7-4EDB-9BB6-43D32113B0E3}" type="presOf" srcId="{4EAF04B1-3B21-4466-91C9-EF4AB64DB648}" destId="{ADCE7AD0-CDDB-40F9-B2C0-9AE4C04BB22F}" srcOrd="0" destOrd="0" presId="urn:microsoft.com/office/officeart/2005/8/layout/vList2"/>
    <dgm:cxn modelId="{23828FA5-ACC6-4E99-BB6B-0F1D3FDA7759}" type="presParOf" srcId="{B67F0CD6-278C-4F6E-BF2C-51339E271A77}" destId="{BB62F39C-9E18-46C2-B0AD-F08C7FD9DCC1}" srcOrd="0" destOrd="0" presId="urn:microsoft.com/office/officeart/2005/8/layout/vList2"/>
    <dgm:cxn modelId="{3BF3D653-C600-47E2-ADCF-C79FFC5F3A94}" type="presParOf" srcId="{B67F0CD6-278C-4F6E-BF2C-51339E271A77}" destId="{75226519-8E5D-4047-93D9-2593FD5A753A}" srcOrd="1" destOrd="0" presId="urn:microsoft.com/office/officeart/2005/8/layout/vList2"/>
    <dgm:cxn modelId="{B039CE07-F21E-4516-9BE8-7F9EC69FDBD1}" type="presParOf" srcId="{B67F0CD6-278C-4F6E-BF2C-51339E271A77}" destId="{E8FC5425-D166-4FAD-82B6-2FEF835BCE94}" srcOrd="2" destOrd="0" presId="urn:microsoft.com/office/officeart/2005/8/layout/vList2"/>
    <dgm:cxn modelId="{B57F5258-1DBE-42E0-9905-94CB6E0D610D}" type="presParOf" srcId="{B67F0CD6-278C-4F6E-BF2C-51339E271A77}" destId="{29CDA643-0DDC-43E4-B724-47EA1A64211B}" srcOrd="3" destOrd="0" presId="urn:microsoft.com/office/officeart/2005/8/layout/vList2"/>
    <dgm:cxn modelId="{07E1EFB0-F5EC-49D7-A7D4-5134B1443C92}" type="presParOf" srcId="{B67F0CD6-278C-4F6E-BF2C-51339E271A77}" destId="{0EA0FBB8-B178-4656-9ED4-3AF1B1F3831D}" srcOrd="4" destOrd="0" presId="urn:microsoft.com/office/officeart/2005/8/layout/vList2"/>
    <dgm:cxn modelId="{734DA135-1023-481B-BA81-6067AC4C2E6D}" type="presParOf" srcId="{B67F0CD6-278C-4F6E-BF2C-51339E271A77}" destId="{1E7F1BB2-52E9-4CEE-8AD6-C12292166E7B}" srcOrd="5" destOrd="0" presId="urn:microsoft.com/office/officeart/2005/8/layout/vList2"/>
    <dgm:cxn modelId="{9178582F-BB5B-4484-9F53-0152925CE413}" type="presParOf" srcId="{B67F0CD6-278C-4F6E-BF2C-51339E271A77}" destId="{ADCE7AD0-CDDB-40F9-B2C0-9AE4C04BB22F}" srcOrd="6" destOrd="0" presId="urn:microsoft.com/office/officeart/2005/8/layout/vList2"/>
    <dgm:cxn modelId="{9B3C433C-A7BC-4BA5-B77A-804526BD2DAF}" type="presParOf" srcId="{B67F0CD6-278C-4F6E-BF2C-51339E271A77}" destId="{EFF3516A-9989-41D9-8519-29095BA3432E}" srcOrd="7" destOrd="0" presId="urn:microsoft.com/office/officeart/2005/8/layout/vList2"/>
    <dgm:cxn modelId="{717E6A87-2C76-4E06-A1AA-6D20D6B87071}" type="presParOf" srcId="{B67F0CD6-278C-4F6E-BF2C-51339E271A77}" destId="{29CB20E1-5458-4424-AB17-FB1E6BA817BB}" srcOrd="8" destOrd="0" presId="urn:microsoft.com/office/officeart/2005/8/layout/vList2"/>
    <dgm:cxn modelId="{4C481D0A-DFF3-425E-A0D6-6942BFD8F404}" type="presParOf" srcId="{B67F0CD6-278C-4F6E-BF2C-51339E271A77}" destId="{A1A20473-348E-4179-87F7-D5C0855F3048}" srcOrd="9" destOrd="0" presId="urn:microsoft.com/office/officeart/2005/8/layout/vList2"/>
    <dgm:cxn modelId="{9B048504-3EC7-41A9-B8DA-6D5E8A303218}" type="presParOf" srcId="{B67F0CD6-278C-4F6E-BF2C-51339E271A77}" destId="{3C91BB28-E381-4CD2-8DA7-658A6BE287D7}" srcOrd="10" destOrd="0" presId="urn:microsoft.com/office/officeart/2005/8/layout/vList2"/>
    <dgm:cxn modelId="{CE8F9B70-C4A3-443D-A07A-E427E932DEE3}" type="presParOf" srcId="{B67F0CD6-278C-4F6E-BF2C-51339E271A77}" destId="{7B3FA3E3-6E82-4CD4-95EB-A61D530801DD}" srcOrd="11" destOrd="0" presId="urn:microsoft.com/office/officeart/2005/8/layout/vList2"/>
    <dgm:cxn modelId="{82A8CEC4-D374-41DE-8CBE-7BE267F7725D}" type="presParOf" srcId="{B67F0CD6-278C-4F6E-BF2C-51339E271A77}" destId="{3AD0F303-6E8B-473C-ABC7-0B367725377F}" srcOrd="12" destOrd="0" presId="urn:microsoft.com/office/officeart/2005/8/layout/vList2"/>
    <dgm:cxn modelId="{77EEB915-D59C-4DD9-89EA-883B8ACCB542}" type="presParOf" srcId="{B67F0CD6-278C-4F6E-BF2C-51339E271A77}" destId="{2FCF1392-C427-468A-9712-9E3DEA47453F}" srcOrd="13" destOrd="0" presId="urn:microsoft.com/office/officeart/2005/8/layout/vList2"/>
    <dgm:cxn modelId="{72E2E155-2372-4C14-ACC8-51994509B085}" type="presParOf" srcId="{B67F0CD6-278C-4F6E-BF2C-51339E271A77}" destId="{E4CB3016-014C-4900-9571-19B6AEEF2E05}" srcOrd="14" destOrd="0" presId="urn:microsoft.com/office/officeart/2005/8/layout/vList2"/>
    <dgm:cxn modelId="{488132F8-C879-4E7D-9E42-8F68A0322913}" type="presParOf" srcId="{B67F0CD6-278C-4F6E-BF2C-51339E271A77}" destId="{344B528F-1964-4F12-A271-84CBA03D09D7}" srcOrd="15" destOrd="0" presId="urn:microsoft.com/office/officeart/2005/8/layout/vList2"/>
    <dgm:cxn modelId="{20974B2C-81D1-456D-A8E9-8922E3B89628}" type="presParOf" srcId="{B67F0CD6-278C-4F6E-BF2C-51339E271A77}" destId="{AF9FC883-E0D9-4487-BC4F-08C078B1D0B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2F39C-9E18-46C2-B0AD-F08C7FD9DCC1}">
      <dsp:nvSpPr>
        <dsp:cNvPr id="0" name=""/>
        <dsp:cNvSpPr/>
      </dsp:nvSpPr>
      <dsp:spPr>
        <a:xfrm>
          <a:off x="0" y="0"/>
          <a:ext cx="8686800" cy="1051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1. Incidentes Totales</a:t>
          </a:r>
          <a:endParaRPr lang="es-CR" sz="2300" kern="1200" dirty="0"/>
        </a:p>
      </dsp:txBody>
      <dsp:txXfrm>
        <a:off x="0" y="0"/>
        <a:ext cx="8686800" cy="1051592"/>
      </dsp:txXfrm>
    </dsp:sp>
    <dsp:sp modelId="{E8FC5425-D166-4FAD-82B6-2FEF835BCE94}">
      <dsp:nvSpPr>
        <dsp:cNvPr id="0" name=""/>
        <dsp:cNvSpPr/>
      </dsp:nvSpPr>
      <dsp:spPr>
        <a:xfrm>
          <a:off x="0" y="1186861"/>
          <a:ext cx="8686800" cy="1051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2. Incidentes Caso Compr@Red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300" kern="1200" dirty="0"/>
        </a:p>
      </dsp:txBody>
      <dsp:txXfrm>
        <a:off x="0" y="1186861"/>
        <a:ext cx="8686800" cy="1051592"/>
      </dsp:txXfrm>
    </dsp:sp>
    <dsp:sp modelId="{0EA0FBB8-B178-4656-9ED4-3AF1B1F3831D}">
      <dsp:nvSpPr>
        <dsp:cNvPr id="0" name=""/>
        <dsp:cNvSpPr/>
      </dsp:nvSpPr>
      <dsp:spPr>
        <a:xfrm>
          <a:off x="0" y="2296101"/>
          <a:ext cx="8686800" cy="1051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3. Incidentes Caso RP</a:t>
          </a:r>
          <a:endParaRPr lang="es-CR" sz="2300" kern="1200" dirty="0"/>
        </a:p>
      </dsp:txBody>
      <dsp:txXfrm>
        <a:off x="0" y="2296101"/>
        <a:ext cx="8686800" cy="1051592"/>
      </dsp:txXfrm>
    </dsp:sp>
    <dsp:sp modelId="{D15B4C2D-9502-4D64-9939-2EF5F78CFB1C}">
      <dsp:nvSpPr>
        <dsp:cNvPr id="0" name=""/>
        <dsp:cNvSpPr/>
      </dsp:nvSpPr>
      <dsp:spPr>
        <a:xfrm>
          <a:off x="0" y="3413933"/>
          <a:ext cx="8686800" cy="1051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4.Incidentes Caso CM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300" kern="1200" dirty="0"/>
        </a:p>
      </dsp:txBody>
      <dsp:txXfrm>
        <a:off x="0" y="3413933"/>
        <a:ext cx="8686800" cy="1051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7B0AD-BB0E-4711-B620-727EE02A4732}" type="datetimeFigureOut">
              <a:rPr lang="es-MX" smtClean="0"/>
              <a:pPr/>
              <a:t>23/08/2010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7AD0-6133-475A-8913-C7CA47B2386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8/23/2010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4FBD-D12B-44EB-8ABD-0944E8C48883}" type="datetimeFigureOut">
              <a:rPr lang="en-US" smtClean="0"/>
              <a:pPr/>
              <a:t>8/23/2010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  <a:ea typeface="+mn-ea"/>
                <a:cs typeface="+mn-cs"/>
              </a:rPr>
              <a:t>Proyecto</a:t>
            </a:r>
            <a:r>
              <a:rPr lang="en-US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  <a:ea typeface="+mn-ea"/>
                <a:cs typeface="+mn-cs"/>
              </a:rPr>
              <a:t> </a:t>
            </a:r>
            <a:r>
              <a:rPr lang="en-US" sz="40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  <a:ea typeface="+mn-ea"/>
                <a:cs typeface="+mn-cs"/>
              </a:rPr>
              <a:t>Compr@Red</a:t>
            </a:r>
            <a:endParaRPr lang="es-CR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endParaRPr lang="en-US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r>
              <a:rPr lang="en-US" sz="40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Presente</a:t>
            </a:r>
            <a:r>
              <a:rPr lang="en-US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 y </a:t>
            </a:r>
            <a:r>
              <a:rPr lang="en-US" sz="40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futuro</a:t>
            </a:r>
            <a:endParaRPr lang="en-US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endParaRPr lang="en-US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endParaRPr lang="en-US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r>
              <a:rPr lang="en-US" sz="2800" b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MAYO </a:t>
            </a:r>
            <a:r>
              <a:rPr lang="en-US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2010</a:t>
            </a:r>
            <a:endParaRPr lang="es-CR" sz="2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844824"/>
            <a:ext cx="570021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Sistema</a:t>
            </a:r>
            <a:r>
              <a:rPr lang="en-US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 de </a:t>
            </a:r>
            <a:r>
              <a:rPr lang="en-US" b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Compras</a:t>
            </a:r>
            <a:r>
              <a:rPr lang="en-US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 </a:t>
            </a:r>
            <a:r>
              <a:rPr lang="en-US" b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Gubernamentales</a:t>
            </a:r>
            <a:r>
              <a:rPr lang="en-US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de la Rep</a:t>
            </a:r>
            <a:r>
              <a:rPr lang="es-CR" b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ública</a:t>
            </a:r>
            <a:r>
              <a:rPr lang="es-CR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 de Costa Rica</a:t>
            </a:r>
            <a:endParaRPr lang="en-US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Ingreso Garantías de Participación</a:t>
            </a:r>
            <a:endParaRPr lang="es-MX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229600" cy="29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Ingreso Garantías de Participación</a:t>
            </a:r>
            <a:br>
              <a:rPr lang="es-ES_tradnl" dirty="0" smtClean="0"/>
            </a:br>
            <a:r>
              <a:rPr lang="es-ES_tradnl" dirty="0" smtClean="0"/>
              <a:t>(Sustitución de Instrumento)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29600" cy="331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Ingreso Garantías de Participación</a:t>
            </a:r>
            <a:br>
              <a:rPr lang="es-ES_tradnl" dirty="0" smtClean="0"/>
            </a:br>
            <a:r>
              <a:rPr lang="es-ES_tradnl" dirty="0" smtClean="0"/>
              <a:t>(Sustitución de Instrumento)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29600" cy="342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Ingreso Garantías de Participación</a:t>
            </a:r>
            <a:br>
              <a:rPr lang="es-ES_tradnl" dirty="0" smtClean="0"/>
            </a:br>
            <a:r>
              <a:rPr lang="es-ES_tradnl" dirty="0" smtClean="0"/>
              <a:t>(Sustitución de Instrumento)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29600" cy="308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Reporte de Garantías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400948" cy="397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Generación de Recibo de Garantías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353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Generación de Recibo de Garantías </a:t>
            </a:r>
            <a:br>
              <a:rPr lang="es-ES_tradnl" dirty="0" smtClean="0"/>
            </a:br>
            <a:r>
              <a:rPr lang="es-ES_tradnl" dirty="0" smtClean="0"/>
              <a:t>(Recepción)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29600" cy="39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Generación de Recibo de Garantías </a:t>
            </a:r>
            <a:br>
              <a:rPr lang="es-ES_tradnl" dirty="0" smtClean="0"/>
            </a:br>
            <a:r>
              <a:rPr lang="es-ES_tradnl" dirty="0" smtClean="0"/>
              <a:t>(Devolución)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1931"/>
            <a:ext cx="7972452" cy="391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Notificación de Garantías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6959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Notificación de Garantías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355642" cy="24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R" sz="4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Trámite 2010CD-000079-13802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s-C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2010</a:t>
            </a:r>
            <a:endParaRPr kumimoji="0" lang="es-C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169992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Notificación de Garantías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229600" cy="293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Información de la Notificación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29600" cy="22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Información de la Notificación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9457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Devolución Garantía</a:t>
            </a:r>
            <a:br>
              <a:rPr lang="es-ES_tradnl" dirty="0" smtClean="0"/>
            </a:br>
            <a:r>
              <a:rPr lang="es-ES_tradnl" dirty="0" smtClean="0"/>
              <a:t>(Link de acceso)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8229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Devolución Garantía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92922"/>
            <a:ext cx="8229600" cy="362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357158" y="2143116"/>
            <a:ext cx="2000264" cy="3428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Listado de Devoluciones</a:t>
            </a:r>
            <a:endParaRPr lang="en-US" sz="1400" dirty="0"/>
          </a:p>
        </p:txBody>
      </p:sp>
      <p:cxnSp>
        <p:nvCxnSpPr>
          <p:cNvPr id="7" name="6 Conector recto de flecha"/>
          <p:cNvCxnSpPr>
            <a:stCxn id="6" idx="2"/>
          </p:cNvCxnSpPr>
          <p:nvPr/>
        </p:nvCxnSpPr>
        <p:spPr>
          <a:xfrm rot="5400000">
            <a:off x="1135829" y="2707473"/>
            <a:ext cx="442922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Devolución Garantía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415235" cy="188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7520336" cy="227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6072198" y="1643050"/>
            <a:ext cx="1643074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Se ingresa </a:t>
            </a:r>
            <a:r>
              <a:rPr lang="es-ES_tradnl" sz="1400" dirty="0" smtClean="0"/>
              <a:t>la devolución</a:t>
            </a:r>
            <a:endParaRPr lang="en-US" sz="1400" dirty="0"/>
          </a:p>
        </p:txBody>
      </p:sp>
      <p:sp>
        <p:nvSpPr>
          <p:cNvPr id="8" name="7 Rectángulo"/>
          <p:cNvSpPr/>
          <p:nvPr/>
        </p:nvSpPr>
        <p:spPr>
          <a:xfrm>
            <a:off x="6000760" y="4286256"/>
            <a:ext cx="1928826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Se </a:t>
            </a:r>
            <a:r>
              <a:rPr lang="es-ES_tradnl" sz="1400" dirty="0" smtClean="0"/>
              <a:t>muestra el listado de devoluciones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Devolución Garantía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805761" cy="176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5643570" y="1571612"/>
            <a:ext cx="26670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Se modifica </a:t>
            </a:r>
            <a:r>
              <a:rPr lang="es-ES_tradnl" sz="1400" dirty="0" smtClean="0"/>
              <a:t>la devolución. </a:t>
            </a:r>
            <a:r>
              <a:rPr lang="es-ES_tradnl" sz="1400" dirty="0" smtClean="0"/>
              <a:t>Se cambia el </a:t>
            </a:r>
            <a:r>
              <a:rPr lang="es-ES_tradnl" sz="1400" dirty="0" smtClean="0"/>
              <a:t>monto por 1400.00</a:t>
            </a:r>
            <a:endParaRPr lang="en-US" sz="14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5" y="3286510"/>
            <a:ext cx="8229600" cy="250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6072198" y="4357694"/>
            <a:ext cx="1928826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Se modifico </a:t>
            </a:r>
            <a:r>
              <a:rPr lang="es-ES_tradnl" sz="1400" dirty="0" smtClean="0"/>
              <a:t>el monto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Recibo Devolución Parcial Garantías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2"/>
            <a:ext cx="4643470" cy="212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941"/>
            <a:ext cx="8229600" cy="231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Ejecuciones de Garantía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6943716" cy="19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5519742" cy="26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Ejecuciones Garantía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071966" cy="21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619601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5572132" y="1643050"/>
            <a:ext cx="1771648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Se ingresa </a:t>
            </a:r>
            <a:r>
              <a:rPr lang="es-ES_tradnl" sz="1400" dirty="0" smtClean="0"/>
              <a:t>la ejecución</a:t>
            </a:r>
            <a:endParaRPr lang="en-US" sz="1400" dirty="0"/>
          </a:p>
        </p:txBody>
      </p:sp>
      <p:sp>
        <p:nvSpPr>
          <p:cNvPr id="7" name="6 Rectángulo"/>
          <p:cNvSpPr/>
          <p:nvPr/>
        </p:nvSpPr>
        <p:spPr>
          <a:xfrm>
            <a:off x="5429256" y="4214818"/>
            <a:ext cx="20574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Se </a:t>
            </a:r>
            <a:r>
              <a:rPr lang="es-ES_tradnl" sz="1400" dirty="0" smtClean="0"/>
              <a:t>muestra el  listado de ejecuciones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Información del Trámite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29600" cy="30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Ejecuciones Garantía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426780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5643570" y="1571612"/>
            <a:ext cx="26670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Se modifica </a:t>
            </a:r>
            <a:r>
              <a:rPr lang="es-ES_tradnl" sz="1400" dirty="0" smtClean="0"/>
              <a:t>la ejecución. </a:t>
            </a:r>
            <a:r>
              <a:rPr lang="es-ES_tradnl" sz="1400" dirty="0" smtClean="0"/>
              <a:t>Se cambia el </a:t>
            </a:r>
            <a:r>
              <a:rPr lang="es-ES_tradnl" sz="1400" dirty="0" smtClean="0"/>
              <a:t>monto por 800.00, la fecha de ejecución 10/10/2010 y el Núm. Res. Ejecución 12345</a:t>
            </a:r>
            <a:endParaRPr lang="en-US" sz="1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714752"/>
            <a:ext cx="487459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5643570" y="4357694"/>
            <a:ext cx="2000264" cy="6429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Se modifica </a:t>
            </a:r>
            <a:r>
              <a:rPr lang="es-ES_tradnl" sz="1400" dirty="0" smtClean="0"/>
              <a:t>en el listado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Reporte de Ejecuciones de Garantía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48416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86058"/>
            <a:ext cx="6967552" cy="30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Información Trámite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29600" cy="3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Ingreso Garantías de Participación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28596" y="1500174"/>
            <a:ext cx="8229600" cy="310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Ingreso Garantías de Participación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8229600" cy="22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Ingreso Garantías Participación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29600" cy="176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8143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Ingreso Garantías de Participación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Ingreso Garantías Participación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8229600" cy="29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240</Words>
  <Application>Microsoft Office PowerPoint</Application>
  <PresentationFormat>Presentación en pantalla (4:3)</PresentationFormat>
  <Paragraphs>65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Office Theme</vt:lpstr>
      <vt:lpstr>Proyecto Compr@Red</vt:lpstr>
      <vt:lpstr>Diapositiva 2</vt:lpstr>
      <vt:lpstr>Información del Trámite</vt:lpstr>
      <vt:lpstr>Información Trámite</vt:lpstr>
      <vt:lpstr>Ingreso Garantías de Participación</vt:lpstr>
      <vt:lpstr>Ingreso Garantías de Participación</vt:lpstr>
      <vt:lpstr>Ingreso Garantías Participación</vt:lpstr>
      <vt:lpstr>Ingreso Garantías de Participación</vt:lpstr>
      <vt:lpstr>Ingreso Garantías Participación</vt:lpstr>
      <vt:lpstr>Ingreso Garantías de Participación</vt:lpstr>
      <vt:lpstr>Ingreso Garantías de Participación (Sustitución de Instrumento)</vt:lpstr>
      <vt:lpstr>Ingreso Garantías de Participación (Sustitución de Instrumento)</vt:lpstr>
      <vt:lpstr>Ingreso Garantías de Participación (Sustitución de Instrumento)</vt:lpstr>
      <vt:lpstr>Reporte de Garantías</vt:lpstr>
      <vt:lpstr>Generación de Recibo de Garantías</vt:lpstr>
      <vt:lpstr>Generación de Recibo de Garantías  (Recepción)</vt:lpstr>
      <vt:lpstr>Generación de Recibo de Garantías  (Devolución)</vt:lpstr>
      <vt:lpstr>Notificación de Garantías</vt:lpstr>
      <vt:lpstr>Notificación de Garantías</vt:lpstr>
      <vt:lpstr>Notificación de Garantías</vt:lpstr>
      <vt:lpstr>Información de la Notificación</vt:lpstr>
      <vt:lpstr>Información de la Notificación</vt:lpstr>
      <vt:lpstr>Devolución Garantía (Link de acceso)</vt:lpstr>
      <vt:lpstr>Devolución Garantía</vt:lpstr>
      <vt:lpstr>Devolución Garantía</vt:lpstr>
      <vt:lpstr>Devolución Garantía</vt:lpstr>
      <vt:lpstr>Recibo Devolución Parcial Garantías</vt:lpstr>
      <vt:lpstr>Ejecuciones de Garantía</vt:lpstr>
      <vt:lpstr>Ejecuciones Garantía</vt:lpstr>
      <vt:lpstr>Ejecuciones Garantía</vt:lpstr>
      <vt:lpstr>Reporte de Ejecuciones de Garantía</vt:lpstr>
    </vt:vector>
  </TitlesOfParts>
  <Company>The Borg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 are Borg</dc:creator>
  <cp:lastModifiedBy>g.pereyra</cp:lastModifiedBy>
  <cp:revision>114</cp:revision>
  <dcterms:created xsi:type="dcterms:W3CDTF">2009-11-05T23:42:05Z</dcterms:created>
  <dcterms:modified xsi:type="dcterms:W3CDTF">2010-08-24T16:22:50Z</dcterms:modified>
</cp:coreProperties>
</file>